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59" r:id="rId9"/>
    <p:sldId id="267" r:id="rId10"/>
    <p:sldId id="260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1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smtClean="0">
                <a:solidFill>
                  <a:schemeClr val="bg1"/>
                </a:solidFill>
              </a:rPr>
              <a:t>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2D87BD0C-E721-3A46-8B76-FE80C695E41E}"/>
              </a:ext>
            </a:extLst>
          </p:cNvPr>
          <p:cNvSpPr txBox="1"/>
          <p:nvPr userDrawn="1"/>
        </p:nvSpPr>
        <p:spPr>
          <a:xfrm>
            <a:off x="5562522" y="-13302"/>
            <a:ext cx="1043427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</a:rPr>
              <a:t>MOVIES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69889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4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1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AA44-FA95-4777-8FB5-0C51C08FBA4A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CB368-D48A-48D0-B49E-AA0A26DE8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4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8309" cy="6688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255" y="1078750"/>
            <a:ext cx="9144000" cy="1552374"/>
          </a:xfrm>
        </p:spPr>
        <p:txBody>
          <a:bodyPr>
            <a:noAutofit/>
          </a:bodyPr>
          <a:lstStyle/>
          <a:p>
            <a:r>
              <a:rPr lang="vi-VN" sz="10000" dirty="0" smtClean="0">
                <a:solidFill>
                  <a:srgbClr val="FF6600"/>
                </a:solidFill>
              </a:rPr>
              <a:t>UNIT 7: </a:t>
            </a:r>
            <a:endParaRPr lang="en-US" sz="10000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500" y="3443794"/>
            <a:ext cx="9144000" cy="1655762"/>
          </a:xfrm>
        </p:spPr>
        <p:txBody>
          <a:bodyPr>
            <a:noAutofit/>
          </a:bodyPr>
          <a:lstStyle/>
          <a:p>
            <a:r>
              <a:rPr lang="vi-VN" sz="12000" dirty="0" smtClean="0">
                <a:solidFill>
                  <a:srgbClr val="00CC00"/>
                </a:solidFill>
                <a:latin typeface="+mj-lt"/>
              </a:rPr>
              <a:t>MOVIES</a:t>
            </a:r>
            <a:endParaRPr lang="en-US" sz="12000" dirty="0">
              <a:solidFill>
                <a:srgbClr val="00CC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685"/>
            <a:ext cx="12344400" cy="59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35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" b="97619" l="223" r="99666">
                        <a14:foregroundMark x1="334" y1="649" x2="98885" y2="89610"/>
                        <a14:foregroundMark x1="1003" y1="56061" x2="98885" y2="27056"/>
                        <a14:foregroundMark x1="1115" y1="29870" x2="99777" y2="3896"/>
                        <a14:foregroundMark x1="37793" y1="2381" x2="97882" y2="56061"/>
                        <a14:foregroundMark x1="1561" y1="35498" x2="99666" y2="39394"/>
                        <a14:foregroundMark x1="1338" y1="71212" x2="46934" y2="94805"/>
                        <a14:foregroundMark x1="1003" y1="87879" x2="26087" y2="95022"/>
                        <a14:foregroundMark x1="23300" y1="3680" x2="59755" y2="40693"/>
                        <a14:foregroundMark x1="7692" y1="4113" x2="94426" y2="4978"/>
                        <a14:foregroundMark x1="76031" y1="19697" x2="98662" y2="19481"/>
                        <a14:foregroundMark x1="35117" y1="50216" x2="86288" y2="50433"/>
                        <a14:foregroundMark x1="10368" y1="6061" x2="23411" y2="8225"/>
                        <a14:foregroundMark x1="48161" y1="90476" x2="96433" y2="87879"/>
                        <a14:foregroundMark x1="50948" y1="97619" x2="89298" y2="96970"/>
                        <a14:foregroundMark x1="17614" y1="53247" x2="50613" y2="55195"/>
                        <a14:backgroundMark x1="33668" y1="98918" x2="47157" y2="98918"/>
                        <a14:backgroundMark x1="90970" y1="98918" x2="89744" y2="99784"/>
                        <a14:backgroundMark x1="14047" y1="99351" x2="26198" y2="98268"/>
                        <a14:backgroundMark x1="92865" y1="96104" x2="99331" y2="98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384685"/>
            <a:ext cx="12192000" cy="63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8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577"/>
            <a:ext cx="12083143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03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1760"/>
          <a:stretch/>
        </p:blipFill>
        <p:spPr>
          <a:xfrm>
            <a:off x="95215" y="953370"/>
            <a:ext cx="12096785" cy="31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845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8964" b="40230"/>
          <a:stretch/>
        </p:blipFill>
        <p:spPr>
          <a:xfrm>
            <a:off x="0" y="579550"/>
            <a:ext cx="12376597" cy="5473520"/>
          </a:xfrm>
          <a:prstGeom prst="rect">
            <a:avLst/>
          </a:prstGeom>
        </p:spPr>
      </p:pic>
      <p:pic>
        <p:nvPicPr>
          <p:cNvPr id="2" name="23 Track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5173" y="384685"/>
            <a:ext cx="487363" cy="48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5119" y="5149636"/>
            <a:ext cx="2261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0402" y="5159885"/>
            <a:ext cx="2261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15666" y="5159885"/>
            <a:ext cx="2626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soldier</a:t>
            </a:r>
          </a:p>
        </p:txBody>
      </p:sp>
    </p:spTree>
    <p:extLst>
      <p:ext uri="{BB962C8B-B14F-4D97-AF65-F5344CB8AC3E}">
        <p14:creationId xmlns:p14="http://schemas.microsoft.com/office/powerpoint/2010/main" val="1621713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9550"/>
          <a:stretch/>
        </p:blipFill>
        <p:spPr>
          <a:xfrm>
            <a:off x="-226757" y="432644"/>
            <a:ext cx="12835174" cy="6290128"/>
          </a:xfrm>
          <a:prstGeom prst="rect">
            <a:avLst/>
          </a:prstGeom>
        </p:spPr>
      </p:pic>
      <p:pic>
        <p:nvPicPr>
          <p:cNvPr id="3" name="24 Track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5454342"/>
            <a:ext cx="487363" cy="4873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235073" y="1718032"/>
            <a:ext cx="581817" cy="486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03797" y="2820474"/>
            <a:ext cx="581817" cy="486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03797" y="3884026"/>
            <a:ext cx="581817" cy="486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03797" y="4947578"/>
            <a:ext cx="581817" cy="4868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99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7876" l="543" r="99023">
                        <a14:foregroundMark x1="543" y1="386" x2="99023" y2="97876"/>
                      </a14:backgroundRemoval>
                    </a14:imgEffect>
                  </a14:imgLayer>
                </a14:imgProps>
              </a:ext>
            </a:extLst>
          </a:blip>
          <a:srcRect l="774" t="-1527" r="33342" b="32501"/>
          <a:stretch/>
        </p:blipFill>
        <p:spPr>
          <a:xfrm>
            <a:off x="0" y="265389"/>
            <a:ext cx="12192000" cy="6444504"/>
          </a:xfrm>
          <a:prstGeom prst="rect">
            <a:avLst/>
          </a:prstGeom>
        </p:spPr>
      </p:pic>
      <p:pic>
        <p:nvPicPr>
          <p:cNvPr id="3" name="25 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5173" y="1007869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7442" y="4407949"/>
            <a:ext cx="719815" cy="707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790" y="5260497"/>
            <a:ext cx="719815" cy="70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2993" y="4407948"/>
            <a:ext cx="719815" cy="707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7496" y="4407947"/>
            <a:ext cx="719815" cy="7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620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4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7876" l="543" r="99023">
                        <a14:foregroundMark x1="543" y1="386" x2="99023" y2="97876"/>
                      </a14:backgroundRemoval>
                    </a14:imgEffect>
                  </a14:imgLayer>
                </a14:imgProps>
              </a:ext>
            </a:extLst>
          </a:blip>
          <a:srcRect b="32500"/>
          <a:stretch/>
        </p:blipFill>
        <p:spPr>
          <a:xfrm>
            <a:off x="0" y="588537"/>
            <a:ext cx="12290678" cy="5709231"/>
          </a:xfrm>
          <a:prstGeom prst="rect">
            <a:avLst/>
          </a:prstGeom>
        </p:spPr>
      </p:pic>
      <p:pic>
        <p:nvPicPr>
          <p:cNvPr id="3" name="25 Track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58115" y="704446"/>
            <a:ext cx="665553" cy="814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644" y="4212641"/>
            <a:ext cx="548748" cy="660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291" y="5032375"/>
            <a:ext cx="548748" cy="660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568" y="4211382"/>
            <a:ext cx="548748" cy="660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668" y="4162610"/>
            <a:ext cx="548748" cy="6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6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" b="97876" l="543" r="99023">
                        <a14:foregroundMark x1="543" y1="386" x2="99023" y2="97876"/>
                      </a14:backgroundRemoval>
                    </a14:imgEffect>
                  </a14:imgLayer>
                </a14:imgProps>
              </a:ext>
            </a:extLst>
          </a:blip>
          <a:srcRect t="66482" r="8609"/>
          <a:stretch/>
        </p:blipFill>
        <p:spPr>
          <a:xfrm>
            <a:off x="120205" y="1030309"/>
            <a:ext cx="11728358" cy="4388998"/>
          </a:xfrm>
          <a:prstGeom prst="rect">
            <a:avLst/>
          </a:prstGeom>
        </p:spPr>
      </p:pic>
      <p:pic>
        <p:nvPicPr>
          <p:cNvPr id="5" name="26 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1405" y="52667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23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572"/>
          <a:stretch/>
        </p:blipFill>
        <p:spPr>
          <a:xfrm>
            <a:off x="0" y="619774"/>
            <a:ext cx="12041746" cy="5858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8523" y="3274652"/>
            <a:ext cx="1995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739" y="3639904"/>
            <a:ext cx="1995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1601" y="4005065"/>
            <a:ext cx="2430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435" y="4404955"/>
            <a:ext cx="1995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soldiers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4553" y="4804844"/>
            <a:ext cx="1995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Battle</a:t>
            </a:r>
          </a:p>
        </p:txBody>
      </p:sp>
    </p:spTree>
    <p:extLst>
      <p:ext uri="{BB962C8B-B14F-4D97-AF65-F5344CB8AC3E}">
        <p14:creationId xmlns:p14="http://schemas.microsoft.com/office/powerpoint/2010/main" val="33579733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29E8F-8BC9-DD47-BE65-42E9C77D443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1" y="577779"/>
            <a:ext cx="11896380" cy="618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5456" y="2592944"/>
            <a:ext cx="1262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9285" y="2919742"/>
            <a:ext cx="1262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6342" y="3217501"/>
            <a:ext cx="15385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invaders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0587" y="3479043"/>
            <a:ext cx="1262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soldiers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1073" y="3770777"/>
            <a:ext cx="1262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Battle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1580" y="5617114"/>
            <a:ext cx="1253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1580" y="5926182"/>
            <a:ext cx="1253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1580" y="6224913"/>
            <a:ext cx="12534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402066" y="2730320"/>
            <a:ext cx="1962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28832" y="3013348"/>
            <a:ext cx="6071477" cy="172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39221" y="3304903"/>
            <a:ext cx="1408036" cy="8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610969" y="3304903"/>
            <a:ext cx="5527191" cy="17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139221" y="4193177"/>
            <a:ext cx="7364699" cy="21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90254" y="3861933"/>
            <a:ext cx="1408036" cy="88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773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</Words>
  <Application>Microsoft Office PowerPoint</Application>
  <PresentationFormat>Widescreen</PresentationFormat>
  <Paragraphs>29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</vt:lpstr>
      <vt:lpstr>Times New Roman</vt:lpstr>
      <vt:lpstr>Office Theme</vt:lpstr>
      <vt:lpstr>UNIT 7: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</dc:title>
  <dc:creator>Quynh Vo</dc:creator>
  <cp:lastModifiedBy>Quynh Vo</cp:lastModifiedBy>
  <cp:revision>6</cp:revision>
  <dcterms:created xsi:type="dcterms:W3CDTF">2022-04-03T16:47:57Z</dcterms:created>
  <dcterms:modified xsi:type="dcterms:W3CDTF">2022-04-03T17:13:19Z</dcterms:modified>
</cp:coreProperties>
</file>